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7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799" cy="45878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Shape 4"/>
          <p:cNvSpPr txBox="1">
            <a:spLocks noGrp="1"/>
          </p:cNvSpPr>
          <p:nvPr>
            <p:ph type="dt" idx="10"/>
          </p:nvPr>
        </p:nvSpPr>
        <p:spPr>
          <a:xfrm>
            <a:off x="3884612" y="0"/>
            <a:ext cx="2971799" cy="45878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Shape 5"/>
          <p:cNvSpPr>
            <a:spLocks noGrp="1" noRot="1" noChangeAspect="1"/>
          </p:cNvSpPr>
          <p:nvPr>
            <p:ph type="sldImg" idx="3"/>
          </p:nvPr>
        </p:nvSpPr>
        <p:spPr>
          <a:xfrm>
            <a:off x="1371600" y="1143000"/>
            <a:ext cx="4114800" cy="3086099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6" name="Shape 6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454530959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86" name="Shape 86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7" name="Shape 87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1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72946352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2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11825977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3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10286678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4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85335749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5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6037245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6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32504384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7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7110102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Объект с подписью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ape 16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17" name="Shape 17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280"/>
              </a:spcBef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240"/>
              </a:spcBef>
              <a:buClr>
                <a:schemeClr val="dk1"/>
              </a:buClr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2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0" name="Shape 2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1" name="Shape 2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Заголовок и вертикальный текст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74" name="Shape 74"/>
          <p:cNvSpPr txBox="1">
            <a:spLocks noGrp="1"/>
          </p:cNvSpPr>
          <p:nvPr>
            <p:ph type="body" idx="1"/>
          </p:nvPr>
        </p:nvSpPr>
        <p:spPr>
          <a:xfrm rot="5400000">
            <a:off x="2309018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5" name="Shape 7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6" name="Shape 7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7" name="Shape 7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>
  <p:cSld name="Вертикальный заголовок и текст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hape 79"/>
          <p:cNvSpPr txBox="1">
            <a:spLocks noGrp="1"/>
          </p:cNvSpPr>
          <p:nvPr>
            <p:ph type="title"/>
          </p:nvPr>
        </p:nvSpPr>
        <p:spPr>
          <a:xfrm rot="5400000">
            <a:off x="4732337" y="2171700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80" name="Shape 80"/>
          <p:cNvSpPr txBox="1">
            <a:spLocks noGrp="1"/>
          </p:cNvSpPr>
          <p:nvPr>
            <p:ph type="body" idx="1"/>
          </p:nvPr>
        </p:nvSpPr>
        <p:spPr>
          <a:xfrm rot="5400000">
            <a:off x="541337" y="190500"/>
            <a:ext cx="5851525" cy="60197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1" name="Shape 8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2" name="Shape 8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3" name="Shape 8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Титульный слайд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Shape 23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24" name="Shape 24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799" cy="1752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ctr" rtl="0">
              <a:spcBef>
                <a:spcPts val="640"/>
              </a:spcBef>
              <a:buClr>
                <a:srgbClr val="888888"/>
              </a:buClr>
              <a:buFont typeface="Arial"/>
              <a:buNone/>
              <a:defRPr sz="3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ctr" rtl="0">
              <a:spcBef>
                <a:spcPts val="560"/>
              </a:spcBef>
              <a:buClr>
                <a:srgbClr val="888888"/>
              </a:buClr>
              <a:buFont typeface="Arial"/>
              <a:buNone/>
              <a:defRPr sz="2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ctr" rtl="0">
              <a:spcBef>
                <a:spcPts val="480"/>
              </a:spcBef>
              <a:buClr>
                <a:srgbClr val="888888"/>
              </a:buClr>
              <a:buFont typeface="Arial"/>
              <a:buNone/>
              <a:defRPr sz="2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5" name="Shape 2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6" name="Shape 2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Заголовок и объект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2" name="Shape 3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3" name="Shape 3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Заголовок раздела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Shape 35"/>
          <p:cNvSpPr txBox="1">
            <a:spLocks noGrp="1"/>
          </p:cNvSpPr>
          <p:nvPr>
            <p:ph type="title"/>
          </p:nvPr>
        </p:nvSpPr>
        <p:spPr>
          <a:xfrm>
            <a:off x="722312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36" name="Shape 36"/>
          <p:cNvSpPr txBox="1">
            <a:spLocks noGrp="1"/>
          </p:cNvSpPr>
          <p:nvPr>
            <p:ph type="body" idx="1"/>
          </p:nvPr>
        </p:nvSpPr>
        <p:spPr>
          <a:xfrm>
            <a:off x="722312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360"/>
              </a:spcBef>
              <a:buClr>
                <a:srgbClr val="888888"/>
              </a:buClr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320"/>
              </a:spcBef>
              <a:buClr>
                <a:srgbClr val="888888"/>
              </a:buClr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Два объекта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Shape 41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42" name="Shape 4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599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6510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3335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–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–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599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6510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3335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–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–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4" name="Shape 44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5" name="Shape 4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6" name="Shape 4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Сравнение"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Shape 48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49" name="Shape 49"/>
          <p:cNvSpPr txBox="1">
            <a:spLocks noGrp="1"/>
          </p:cNvSpPr>
          <p:nvPr>
            <p:ph type="body" idx="1"/>
          </p:nvPr>
        </p:nvSpPr>
        <p:spPr>
          <a:xfrm>
            <a:off x="457200" y="1535112"/>
            <a:ext cx="4040187" cy="6397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480"/>
              </a:spcBef>
              <a:buClr>
                <a:schemeClr val="dk1"/>
              </a:buClr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360"/>
              </a:spcBef>
              <a:buClr>
                <a:schemeClr val="dk1"/>
              </a:buClr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0" name="Shape 50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7" cy="39512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905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5875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–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1" name="Shape 51"/>
          <p:cNvSpPr txBox="1">
            <a:spLocks noGrp="1"/>
          </p:cNvSpPr>
          <p:nvPr>
            <p:ph type="body" idx="3"/>
          </p:nvPr>
        </p:nvSpPr>
        <p:spPr>
          <a:xfrm>
            <a:off x="4645025" y="1535112"/>
            <a:ext cx="4041774" cy="6397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480"/>
              </a:spcBef>
              <a:buClr>
                <a:schemeClr val="dk1"/>
              </a:buClr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360"/>
              </a:spcBef>
              <a:buClr>
                <a:schemeClr val="dk1"/>
              </a:buClr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2" name="Shape 52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4" cy="39512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905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5875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–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3" name="Shape 5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4" name="Shape 54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5" name="Shape 55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Только заголовок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58" name="Shape 58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9" name="Shape 59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0" name="Shape 6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Пустой слайд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3" name="Shape 6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4" name="Shape 6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Рисунок с подписью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Shape 66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399" cy="56673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67" name="Shape 67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640"/>
              </a:spcBef>
              <a:buClr>
                <a:schemeClr val="dk1"/>
              </a:buClr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560"/>
              </a:spcBef>
              <a:buClr>
                <a:schemeClr val="dk1"/>
              </a:buClr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480"/>
              </a:spcBef>
              <a:buClr>
                <a:schemeClr val="dk1"/>
              </a:buClr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8" name="Shape 68"/>
          <p:cNvSpPr txBox="1">
            <a:spLocks noGrp="1"/>
          </p:cNvSpPr>
          <p:nvPr>
            <p:ph type="body" idx="1"/>
          </p:nvPr>
        </p:nvSpPr>
        <p:spPr>
          <a:xfrm>
            <a:off x="1792288" y="5367337"/>
            <a:ext cx="5486399" cy="80486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280"/>
              </a:spcBef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240"/>
              </a:spcBef>
              <a:buClr>
                <a:schemeClr val="dk1"/>
              </a:buClr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2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9" name="Shape 6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0" name="Shape 7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1" name="Shape 7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3">
            <a:alphaModFix/>
          </a:blip>
          <a:stretch>
            <a:fillRect/>
          </a:stretch>
        </a:blip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11" name="Shape 1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Shape 1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Shape 1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 txBox="1">
            <a:spLocks noGrp="1"/>
          </p:cNvSpPr>
          <p:nvPr>
            <p:ph type="title"/>
          </p:nvPr>
        </p:nvSpPr>
        <p:spPr>
          <a:xfrm>
            <a:off x="1259632" y="1052736"/>
            <a:ext cx="3384376" cy="50405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rgbClr val="333333"/>
              </a:buClr>
              <a:buSzPct val="25000"/>
              <a:buFont typeface="Verdana"/>
              <a:buNone/>
            </a:pPr>
            <a:r>
              <a:rPr lang="ru-RU" sz="3200" b="0" i="0" u="none" strike="noStrike" cap="none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en-US" sz="3200" b="0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126</a:t>
            </a:r>
            <a:r>
              <a:rPr lang="ru-RU" sz="3200" b="0" i="0" u="none" strike="noStrike" cap="none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endParaRPr lang="ru-RU" sz="3200" b="0" i="0" u="none" strike="noStrike" cap="none" dirty="0">
              <a:solidFill>
                <a:srgbClr val="333333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90" name="Shape 90"/>
          <p:cNvSpPr txBox="1"/>
          <p:nvPr/>
        </p:nvSpPr>
        <p:spPr>
          <a:xfrm>
            <a:off x="395536" y="3140967"/>
            <a:ext cx="8136903" cy="187221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lvl="0" algn="ctr">
              <a:buClr>
                <a:srgbClr val="0E6794"/>
              </a:buClr>
              <a:buSzPct val="25000"/>
            </a:pPr>
            <a:r>
              <a:rPr lang="ru-RU" sz="6000" b="1" i="1" dirty="0" err="1" smtClean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Колишній</a:t>
            </a:r>
            <a:r>
              <a:rPr lang="ru-RU" sz="6000" b="1" i="1" dirty="0" smtClean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і </a:t>
            </a:r>
            <a:r>
              <a:rPr lang="ru-RU" sz="6000" b="1" i="1" dirty="0" err="1" smtClean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теперішній</a:t>
            </a:r>
            <a:r>
              <a:rPr lang="ru-RU" sz="6000" b="1" i="1" dirty="0" smtClean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6000" b="1" i="1" dirty="0" err="1" smtClean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успіх</a:t>
            </a:r>
            <a:endParaRPr lang="ru-RU" sz="6000" b="1" i="1" u="none" strike="noStrike" cap="none" dirty="0">
              <a:solidFill>
                <a:schemeClr val="tx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>
            <a:spLocks noGrp="1"/>
          </p:cNvSpPr>
          <p:nvPr>
            <p:ph type="title"/>
          </p:nvPr>
        </p:nvSpPr>
        <p:spPr>
          <a:xfrm>
            <a:off x="971600" y="1052736"/>
            <a:ext cx="3816424" cy="50405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rgbClr val="333333"/>
              </a:buClr>
              <a:buSzPct val="25000"/>
              <a:buFont typeface="Verdana"/>
              <a:buNone/>
            </a:pPr>
            <a:r>
              <a:rPr lang="ru-RU" sz="3200" b="0" i="0" u="none" strike="noStrike" cap="none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en-US" sz="3200" b="0" i="0" u="none" strike="noStrike" cap="none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126</a:t>
            </a:r>
            <a:r>
              <a:rPr lang="ru-RU" sz="3200" b="0" i="0" u="none" strike="noStrike" cap="none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:</a:t>
            </a:r>
            <a:r>
              <a:rPr lang="en-US" sz="3200" b="0" i="0" u="none" strike="noStrike" cap="none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1</a:t>
            </a:r>
            <a:r>
              <a:rPr lang="ru-RU" sz="3200" b="0" i="0" u="none" strike="noStrike" cap="none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endParaRPr lang="ru-RU" sz="3200" b="0" i="0" u="none" strike="noStrike" cap="none" dirty="0">
              <a:solidFill>
                <a:srgbClr val="333333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97" name="Shape 97"/>
          <p:cNvSpPr txBox="1"/>
          <p:nvPr/>
        </p:nvSpPr>
        <p:spPr>
          <a:xfrm>
            <a:off x="467543" y="2564903"/>
            <a:ext cx="8352928" cy="237626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1" u="none" strike="noStrike" cap="none" dirty="0">
              <a:solidFill>
                <a:schemeClr val="tx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Georgia"/>
              <a:buNone/>
            </a:pPr>
            <a:r>
              <a:rPr lang="ru-RU" sz="2000" b="0" i="1" u="none" strike="noStrike" cap="none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 </a:t>
            </a:r>
          </a:p>
          <a:p>
            <a:pPr lvl="0">
              <a:buClr>
                <a:srgbClr val="333333"/>
              </a:buClr>
              <a:buSzPct val="25000"/>
            </a:pPr>
            <a:r>
              <a:rPr lang="ru-RU" sz="38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Як </a:t>
            </a:r>
            <a:r>
              <a:rPr lang="ru-RU" sz="38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вертався</a:t>
            </a:r>
            <a:r>
              <a:rPr lang="ru-RU" sz="38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Господь </a:t>
            </a:r>
            <a:r>
              <a:rPr lang="ru-RU" sz="38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із</a:t>
            </a:r>
            <a:r>
              <a:rPr lang="ru-RU" sz="38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полоном </a:t>
            </a:r>
            <a:r>
              <a:rPr lang="ru-RU" sz="38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після</a:t>
            </a:r>
            <a:r>
              <a:rPr lang="ru-RU" sz="38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38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комуністичного</a:t>
            </a:r>
            <a:r>
              <a:rPr lang="ru-RU" sz="38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режиму, </a:t>
            </a:r>
            <a:r>
              <a:rPr lang="en-US" sz="3800" i="1" dirty="0" smtClean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/>
            </a:r>
            <a:br>
              <a:rPr lang="en-US" sz="3800" i="1" dirty="0" smtClean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</a:br>
            <a:r>
              <a:rPr lang="ru-RU" sz="3800" i="1" dirty="0" smtClean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то </a:t>
            </a:r>
            <a:r>
              <a:rPr lang="ru-RU" sz="38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були</a:t>
            </a:r>
            <a:r>
              <a:rPr lang="ru-RU" sz="38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ми </a:t>
            </a:r>
            <a:r>
              <a:rPr lang="ru-RU" sz="38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немов</a:t>
            </a:r>
            <a:r>
              <a:rPr lang="ru-RU" sz="38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38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би</a:t>
            </a:r>
            <a:r>
              <a:rPr lang="ru-RU" sz="38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у </a:t>
            </a:r>
            <a:r>
              <a:rPr lang="ru-RU" sz="38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сні</a:t>
            </a:r>
            <a:r>
              <a:rPr lang="ru-RU" sz="38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… </a:t>
            </a:r>
            <a:endParaRPr lang="ru-RU" sz="3800" b="0" i="1" u="none" strike="noStrike" cap="none" dirty="0">
              <a:solidFill>
                <a:schemeClr val="tx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>
            <a:spLocks noGrp="1"/>
          </p:cNvSpPr>
          <p:nvPr>
            <p:ph type="title"/>
          </p:nvPr>
        </p:nvSpPr>
        <p:spPr>
          <a:xfrm>
            <a:off x="971600" y="1052736"/>
            <a:ext cx="3816424" cy="50405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rgbClr val="333333"/>
              </a:buClr>
              <a:buSzPct val="25000"/>
              <a:buFont typeface="Verdana"/>
              <a:buNone/>
            </a:pPr>
            <a:r>
              <a:rPr lang="ru-RU" sz="3200" b="0" i="0" u="none" strike="noStrike" cap="none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en-US" sz="3200" b="0" i="0" u="none" strike="noStrike" cap="none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126</a:t>
            </a:r>
            <a:r>
              <a:rPr lang="ru-RU" sz="3200" b="0" i="0" u="none" strike="noStrike" cap="none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:</a:t>
            </a:r>
            <a:r>
              <a:rPr lang="en-US" sz="3200" b="0" i="0" u="none" strike="noStrike" cap="none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2</a:t>
            </a:r>
            <a:r>
              <a:rPr lang="ru-RU" sz="3200" b="0" i="0" u="none" strike="noStrike" cap="none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endParaRPr lang="ru-RU" sz="3200" b="0" i="0" u="none" strike="noStrike" cap="none" dirty="0">
              <a:solidFill>
                <a:srgbClr val="333333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97" name="Shape 97"/>
          <p:cNvSpPr txBox="1"/>
          <p:nvPr/>
        </p:nvSpPr>
        <p:spPr>
          <a:xfrm>
            <a:off x="467543" y="2564903"/>
            <a:ext cx="8352928" cy="3024337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1" u="none" strike="noStrike" cap="none" dirty="0">
              <a:solidFill>
                <a:schemeClr val="tx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Georgia"/>
              <a:buNone/>
            </a:pPr>
            <a:r>
              <a:rPr lang="ru-RU" sz="2000" b="0" i="1" u="none" strike="noStrike" cap="none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 </a:t>
            </a:r>
          </a:p>
          <a:p>
            <a:pPr lvl="0">
              <a:buClr>
                <a:srgbClr val="333333"/>
              </a:buClr>
              <a:buSzPct val="25000"/>
            </a:pPr>
            <a:r>
              <a:rPr lang="ru-RU" sz="38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Уста </a:t>
            </a:r>
            <a:r>
              <a:rPr lang="ru-RU" sz="38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баптистів</a:t>
            </a:r>
            <a:r>
              <a:rPr lang="ru-RU" sz="38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38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тоді</a:t>
            </a:r>
            <a:r>
              <a:rPr lang="ru-RU" sz="38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38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були</a:t>
            </a:r>
            <a:r>
              <a:rPr lang="ru-RU" sz="38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38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повні</a:t>
            </a:r>
            <a:r>
              <a:rPr lang="ru-RU" sz="38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38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веселощів</a:t>
            </a:r>
            <a:r>
              <a:rPr lang="ru-RU" sz="38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, а </a:t>
            </a:r>
            <a:r>
              <a:rPr lang="ru-RU" sz="38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язик</a:t>
            </a:r>
            <a:r>
              <a:rPr lang="ru-RU" sz="38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наш </a:t>
            </a:r>
            <a:r>
              <a:rPr lang="ru-RU" sz="38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співання</a:t>
            </a:r>
            <a:r>
              <a:rPr lang="ru-RU" sz="3800" i="1" dirty="0" smtClean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,</a:t>
            </a:r>
            <a:r>
              <a:rPr lang="en-US" sz="3800" i="1" dirty="0" smtClean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/>
            </a:r>
            <a:br>
              <a:rPr lang="en-US" sz="3800" i="1" dirty="0" smtClean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</a:br>
            <a:r>
              <a:rPr lang="ru-RU" sz="3800" i="1" dirty="0" err="1" smtClean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бо</a:t>
            </a:r>
            <a:r>
              <a:rPr lang="ru-RU" sz="3800" i="1" dirty="0" smtClean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38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ми </a:t>
            </a:r>
            <a:r>
              <a:rPr lang="ru-RU" sz="38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організовували</a:t>
            </a:r>
            <a:r>
              <a:rPr lang="ru-RU" sz="38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38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нові</a:t>
            </a:r>
            <a:r>
              <a:rPr lang="ru-RU" sz="38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церкви! Казали </a:t>
            </a:r>
            <a:r>
              <a:rPr lang="ru-RU" sz="38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тоді</a:t>
            </a:r>
            <a:r>
              <a:rPr lang="ru-RU" sz="38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38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між</a:t>
            </a:r>
            <a:r>
              <a:rPr lang="ru-RU" sz="38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народами: </a:t>
            </a:r>
            <a:r>
              <a:rPr lang="ru-RU" sz="38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Велике</a:t>
            </a:r>
            <a:r>
              <a:rPr lang="ru-RU" sz="38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вчинив Господь з ними! </a:t>
            </a:r>
            <a:endParaRPr lang="ru-RU" sz="3800" b="0" i="1" u="none" strike="noStrike" cap="none" dirty="0">
              <a:solidFill>
                <a:schemeClr val="tx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val="16974359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>
            <a:spLocks noGrp="1"/>
          </p:cNvSpPr>
          <p:nvPr>
            <p:ph type="title"/>
          </p:nvPr>
        </p:nvSpPr>
        <p:spPr>
          <a:xfrm>
            <a:off x="971600" y="1052736"/>
            <a:ext cx="3816424" cy="50405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rgbClr val="333333"/>
              </a:buClr>
              <a:buSzPct val="25000"/>
              <a:buFont typeface="Verdana"/>
              <a:buNone/>
            </a:pPr>
            <a:r>
              <a:rPr lang="ru-RU" sz="3200" b="0" i="0" u="none" strike="noStrike" cap="none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en-US" sz="3200" b="0" i="0" u="none" strike="noStrike" cap="none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126</a:t>
            </a:r>
            <a:r>
              <a:rPr lang="ru-RU" sz="3200" b="0" i="0" u="none" strike="noStrike" cap="none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:</a:t>
            </a:r>
            <a:r>
              <a:rPr lang="en-US" sz="3200" b="0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3</a:t>
            </a:r>
            <a:r>
              <a:rPr lang="ru-RU" sz="3200" b="0" i="0" u="none" strike="noStrike" cap="none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endParaRPr lang="ru-RU" sz="3200" b="0" i="0" u="none" strike="noStrike" cap="none" dirty="0">
              <a:solidFill>
                <a:srgbClr val="333333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97" name="Shape 97"/>
          <p:cNvSpPr txBox="1"/>
          <p:nvPr/>
        </p:nvSpPr>
        <p:spPr>
          <a:xfrm>
            <a:off x="467543" y="2564903"/>
            <a:ext cx="8352928" cy="237626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1" u="none" strike="noStrike" cap="none" dirty="0">
              <a:solidFill>
                <a:schemeClr val="tx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Georgia"/>
              <a:buNone/>
            </a:pPr>
            <a:r>
              <a:rPr lang="ru-RU" sz="2000" b="0" i="1" u="none" strike="noStrike" cap="none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 </a:t>
            </a:r>
          </a:p>
          <a:p>
            <a:pPr lvl="0">
              <a:buClr>
                <a:srgbClr val="333333"/>
              </a:buClr>
              <a:buSzPct val="25000"/>
            </a:pPr>
            <a:r>
              <a:rPr lang="ru-RU" sz="38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Велике</a:t>
            </a:r>
            <a:r>
              <a:rPr lang="ru-RU" sz="38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вчинив Господь </a:t>
            </a:r>
            <a:r>
              <a:rPr lang="ru-RU" sz="38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Ісус</a:t>
            </a:r>
            <a:r>
              <a:rPr lang="ru-RU" sz="38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Христос з нами, </a:t>
            </a:r>
            <a:r>
              <a:rPr lang="ru-RU" sz="38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були</a:t>
            </a:r>
            <a:r>
              <a:rPr lang="ru-RU" sz="38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38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радісні</a:t>
            </a:r>
            <a:r>
              <a:rPr lang="ru-RU" sz="38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ми та </a:t>
            </a:r>
            <a:r>
              <a:rPr lang="ru-RU" sz="38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благовістили</a:t>
            </a:r>
            <a:r>
              <a:rPr lang="ru-RU" sz="38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завзято! </a:t>
            </a:r>
            <a:endParaRPr lang="ru-RU" sz="3800" b="0" i="1" u="none" strike="noStrike" cap="none" dirty="0">
              <a:solidFill>
                <a:schemeClr val="tx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val="12083728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>
            <a:spLocks noGrp="1"/>
          </p:cNvSpPr>
          <p:nvPr>
            <p:ph type="title"/>
          </p:nvPr>
        </p:nvSpPr>
        <p:spPr>
          <a:xfrm>
            <a:off x="971600" y="1052736"/>
            <a:ext cx="3816424" cy="50405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rgbClr val="333333"/>
              </a:buClr>
              <a:buSzPct val="25000"/>
              <a:buFont typeface="Verdana"/>
              <a:buNone/>
            </a:pPr>
            <a:r>
              <a:rPr lang="ru-RU" sz="3200" b="0" i="0" u="none" strike="noStrike" cap="none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en-US" sz="3200" b="0" i="0" u="none" strike="noStrike" cap="none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126</a:t>
            </a:r>
            <a:r>
              <a:rPr lang="ru-RU" sz="3200" b="0" i="0" u="none" strike="noStrike" cap="none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:</a:t>
            </a:r>
            <a:r>
              <a:rPr lang="en-US" sz="3200" b="0" i="0" u="none" strike="noStrike" cap="none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4</a:t>
            </a:r>
            <a:r>
              <a:rPr lang="ru-RU" sz="3200" b="0" i="0" u="none" strike="noStrike" cap="none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endParaRPr lang="ru-RU" sz="3200" b="0" i="0" u="none" strike="noStrike" cap="none" dirty="0">
              <a:solidFill>
                <a:srgbClr val="333333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97" name="Shape 97"/>
          <p:cNvSpPr txBox="1"/>
          <p:nvPr/>
        </p:nvSpPr>
        <p:spPr>
          <a:xfrm>
            <a:off x="467543" y="2564903"/>
            <a:ext cx="8352928" cy="2664297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1" u="none" strike="noStrike" cap="none" dirty="0">
              <a:solidFill>
                <a:schemeClr val="tx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Georgia"/>
              <a:buNone/>
            </a:pPr>
            <a:r>
              <a:rPr lang="ru-RU" sz="2000" b="0" i="1" u="none" strike="noStrike" cap="none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 </a:t>
            </a:r>
          </a:p>
          <a:p>
            <a:pPr lvl="0">
              <a:buClr>
                <a:srgbClr val="333333"/>
              </a:buClr>
              <a:buSzPct val="25000"/>
            </a:pPr>
            <a:r>
              <a:rPr lang="ru-RU" sz="3800" i="1" dirty="0" err="1" smtClean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Вернися</a:t>
            </a:r>
            <a:r>
              <a:rPr lang="ru-RU" sz="3800" i="1" dirty="0" smtClean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38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ж </a:t>
            </a:r>
            <a:r>
              <a:rPr lang="ru-RU" sz="38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із</a:t>
            </a:r>
            <a:r>
              <a:rPr lang="ru-RU" sz="38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нашим полоном, </a:t>
            </a:r>
            <a:r>
              <a:rPr lang="en-US" sz="3800" i="1" dirty="0" smtClean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/>
            </a:r>
            <a:br>
              <a:rPr lang="en-US" sz="3800" i="1" dirty="0" smtClean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</a:br>
            <a:r>
              <a:rPr lang="ru-RU" sz="3800" i="1" dirty="0" smtClean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о </a:t>
            </a:r>
            <a:r>
              <a:rPr lang="ru-RU" sz="38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Господи, </a:t>
            </a:r>
            <a:r>
              <a:rPr lang="ru-RU" sz="38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немов</a:t>
            </a:r>
            <a:r>
              <a:rPr lang="ru-RU" sz="38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38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ті</a:t>
            </a:r>
            <a:r>
              <a:rPr lang="ru-RU" sz="38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38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джерела</a:t>
            </a:r>
            <a:r>
              <a:rPr lang="ru-RU" sz="3800" i="1" dirty="0" smtClean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,</a:t>
            </a:r>
            <a:r>
              <a:rPr lang="en-US" sz="3800" i="1" dirty="0" smtClean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/>
            </a:r>
            <a:br>
              <a:rPr lang="en-US" sz="3800" i="1" dirty="0" smtClean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</a:br>
            <a:r>
              <a:rPr lang="ru-RU" sz="3800" i="1" dirty="0" smtClean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на </a:t>
            </a:r>
            <a:r>
              <a:rPr lang="ru-RU" sz="38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південь</a:t>
            </a:r>
            <a:r>
              <a:rPr lang="ru-RU" sz="38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, </a:t>
            </a:r>
            <a:r>
              <a:rPr lang="ru-RU" sz="38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зроби</a:t>
            </a:r>
            <a:r>
              <a:rPr lang="ru-RU" sz="38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нас </a:t>
            </a:r>
            <a:r>
              <a:rPr lang="ru-RU" sz="3800" i="1" dirty="0" err="1" smtClean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знову</a:t>
            </a:r>
            <a:r>
              <a:rPr lang="en-US" sz="3800" i="1" dirty="0" smtClean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/>
            </a:r>
            <a:br>
              <a:rPr lang="en-US" sz="3800" i="1" dirty="0" smtClean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</a:br>
            <a:r>
              <a:rPr lang="ru-RU" sz="3800" i="1" dirty="0" smtClean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духовно </a:t>
            </a:r>
            <a:r>
              <a:rPr lang="ru-RU" sz="38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активними</a:t>
            </a:r>
            <a:r>
              <a:rPr lang="ru-RU" sz="38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! </a:t>
            </a:r>
            <a:endParaRPr lang="ru-RU" sz="3800" b="0" i="1" u="none" strike="noStrike" cap="none" dirty="0">
              <a:solidFill>
                <a:schemeClr val="tx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val="36967881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>
            <a:spLocks noGrp="1"/>
          </p:cNvSpPr>
          <p:nvPr>
            <p:ph type="title"/>
          </p:nvPr>
        </p:nvSpPr>
        <p:spPr>
          <a:xfrm>
            <a:off x="971600" y="1052736"/>
            <a:ext cx="3816424" cy="50405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rgbClr val="333333"/>
              </a:buClr>
              <a:buSzPct val="25000"/>
              <a:buFont typeface="Verdana"/>
              <a:buNone/>
            </a:pPr>
            <a:r>
              <a:rPr lang="ru-RU" sz="3200" b="0" i="0" u="none" strike="noStrike" cap="none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en-US" sz="3200" b="0" i="0" u="none" strike="noStrike" cap="none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126</a:t>
            </a:r>
            <a:r>
              <a:rPr lang="ru-RU" sz="3200" b="0" i="0" u="none" strike="noStrike" cap="none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:</a:t>
            </a:r>
            <a:r>
              <a:rPr lang="en-US" sz="3200" b="0" i="0" u="none" strike="noStrike" cap="none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5</a:t>
            </a:r>
            <a:r>
              <a:rPr lang="ru-RU" sz="3200" b="0" i="0" u="none" strike="noStrike" cap="none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endParaRPr lang="ru-RU" sz="3200" b="0" i="0" u="none" strike="noStrike" cap="none" dirty="0">
              <a:solidFill>
                <a:srgbClr val="333333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97" name="Shape 97"/>
          <p:cNvSpPr txBox="1"/>
          <p:nvPr/>
        </p:nvSpPr>
        <p:spPr>
          <a:xfrm>
            <a:off x="467543" y="2564903"/>
            <a:ext cx="8352928" cy="273630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1" u="none" strike="noStrike" cap="none" dirty="0">
              <a:solidFill>
                <a:schemeClr val="tx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Georgia"/>
              <a:buNone/>
            </a:pPr>
            <a:r>
              <a:rPr lang="ru-RU" sz="2000" b="0" i="1" u="none" strike="noStrike" cap="none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 </a:t>
            </a:r>
          </a:p>
          <a:p>
            <a:pPr lvl="0">
              <a:buClr>
                <a:srgbClr val="333333"/>
              </a:buClr>
              <a:buSzPct val="25000"/>
            </a:pPr>
            <a:r>
              <a:rPr lang="ru-RU" sz="38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Хто</a:t>
            </a:r>
            <a:r>
              <a:rPr lang="ru-RU" sz="38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38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сіє</a:t>
            </a:r>
            <a:r>
              <a:rPr lang="ru-RU" sz="38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Добру </a:t>
            </a:r>
            <a:r>
              <a:rPr lang="ru-RU" sz="38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Звістку</a:t>
            </a:r>
            <a:r>
              <a:rPr lang="ru-RU" sz="38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для </a:t>
            </a:r>
            <a:r>
              <a:rPr lang="ru-RU" sz="38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організації</a:t>
            </a:r>
            <a:r>
              <a:rPr lang="ru-RU" sz="38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38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нових</a:t>
            </a:r>
            <a:r>
              <a:rPr lang="ru-RU" sz="38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38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церков</a:t>
            </a:r>
            <a:r>
              <a:rPr lang="ru-RU" sz="38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en-US" sz="3800" i="1" dirty="0" smtClean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/>
            </a:r>
            <a:br>
              <a:rPr lang="en-US" sz="3800" i="1" dirty="0" smtClean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</a:br>
            <a:r>
              <a:rPr lang="ru-RU" sz="3800" i="1" dirty="0" smtClean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з </a:t>
            </a:r>
            <a:r>
              <a:rPr lang="ru-RU" sz="38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слізьми</a:t>
            </a:r>
            <a:r>
              <a:rPr lang="ru-RU" sz="38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, </a:t>
            </a:r>
            <a:r>
              <a:rPr lang="ru-RU" sz="38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зо</a:t>
            </a:r>
            <a:r>
              <a:rPr lang="ru-RU" sz="38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38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співом</a:t>
            </a:r>
            <a:r>
              <a:rPr lang="ru-RU" sz="38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той </a:t>
            </a:r>
            <a:r>
              <a:rPr lang="ru-RU" sz="38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жне</a:t>
            </a:r>
            <a:r>
              <a:rPr lang="ru-RU" sz="38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3800" i="1" dirty="0" smtClean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великий</a:t>
            </a:r>
            <a:r>
              <a:rPr lang="en-US" sz="3800" i="1" dirty="0" smtClean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3800" i="1" dirty="0" smtClean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урожай </a:t>
            </a:r>
            <a:r>
              <a:rPr lang="ru-RU" sz="38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душ: </a:t>
            </a:r>
            <a:endParaRPr lang="ru-RU" sz="3800" b="0" i="1" u="none" strike="noStrike" cap="none" dirty="0">
              <a:solidFill>
                <a:schemeClr val="tx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val="13712040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>
            <a:spLocks noGrp="1"/>
          </p:cNvSpPr>
          <p:nvPr>
            <p:ph type="title"/>
          </p:nvPr>
        </p:nvSpPr>
        <p:spPr>
          <a:xfrm>
            <a:off x="971600" y="1052736"/>
            <a:ext cx="3816424" cy="50405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rgbClr val="333333"/>
              </a:buClr>
              <a:buSzPct val="25000"/>
              <a:buFont typeface="Verdana"/>
              <a:buNone/>
            </a:pPr>
            <a:r>
              <a:rPr lang="ru-RU" sz="3200" b="0" i="0" u="none" strike="noStrike" cap="none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en-US" sz="3200" b="0" i="0" u="none" strike="noStrike" cap="none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126</a:t>
            </a:r>
            <a:r>
              <a:rPr lang="ru-RU" sz="3200" b="0" i="0" u="none" strike="noStrike" cap="none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:</a:t>
            </a:r>
            <a:r>
              <a:rPr lang="en-US" sz="3200" b="0" i="0" u="none" strike="noStrike" cap="none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6</a:t>
            </a:r>
            <a:r>
              <a:rPr lang="ru-RU" sz="3200" b="0" i="0" u="none" strike="noStrike" cap="none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endParaRPr lang="ru-RU" sz="3200" b="0" i="0" u="none" strike="noStrike" cap="none" dirty="0">
              <a:solidFill>
                <a:srgbClr val="333333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97" name="Shape 97"/>
          <p:cNvSpPr txBox="1"/>
          <p:nvPr/>
        </p:nvSpPr>
        <p:spPr>
          <a:xfrm>
            <a:off x="467543" y="2564903"/>
            <a:ext cx="8352928" cy="273630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1" u="none" strike="noStrike" cap="none" dirty="0">
              <a:solidFill>
                <a:schemeClr val="tx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Georgia"/>
              <a:buNone/>
            </a:pPr>
            <a:r>
              <a:rPr lang="ru-RU" sz="2000" b="0" i="1" u="none" strike="noStrike" cap="none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 </a:t>
            </a:r>
          </a:p>
          <a:p>
            <a:pPr lvl="0">
              <a:buClr>
                <a:srgbClr val="333333"/>
              </a:buClr>
              <a:buSzPct val="25000"/>
            </a:pPr>
            <a:r>
              <a:rPr lang="ru-RU" sz="38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все ходить та плаче, </a:t>
            </a:r>
            <a:r>
              <a:rPr lang="ru-RU" sz="38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хто</a:t>
            </a:r>
            <a:r>
              <a:rPr lang="ru-RU" sz="38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носить </a:t>
            </a:r>
            <a:r>
              <a:rPr lang="ru-RU" sz="38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торбину</a:t>
            </a:r>
            <a:r>
              <a:rPr lang="ru-RU" sz="38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38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насіння</a:t>
            </a:r>
            <a:r>
              <a:rPr lang="ru-RU" sz="38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38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Доброї</a:t>
            </a:r>
            <a:r>
              <a:rPr lang="ru-RU" sz="38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38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Звістки</a:t>
            </a:r>
            <a:r>
              <a:rPr lang="ru-RU" sz="38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на </a:t>
            </a:r>
            <a:r>
              <a:rPr lang="ru-RU" sz="38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посів</a:t>
            </a:r>
            <a:r>
              <a:rPr lang="ru-RU" sz="38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, та </a:t>
            </a:r>
            <a:r>
              <a:rPr lang="ru-RU" sz="38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вернеться</a:t>
            </a:r>
            <a:r>
              <a:rPr lang="ru-RU" sz="38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з </a:t>
            </a:r>
            <a:r>
              <a:rPr lang="ru-RU" sz="38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співом</a:t>
            </a:r>
            <a:r>
              <a:rPr lang="ru-RU" sz="38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, </a:t>
            </a:r>
            <a:r>
              <a:rPr lang="ru-RU" sz="38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хто</a:t>
            </a:r>
            <a:r>
              <a:rPr lang="ru-RU" sz="38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носить </a:t>
            </a:r>
            <a:r>
              <a:rPr lang="ru-RU" sz="38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снопи</a:t>
            </a:r>
            <a:r>
              <a:rPr lang="ru-RU" sz="38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38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нових</a:t>
            </a:r>
            <a:r>
              <a:rPr lang="ru-RU" sz="38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38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церков</a:t>
            </a:r>
            <a:r>
              <a:rPr lang="ru-RU" sz="38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! </a:t>
            </a:r>
            <a:endParaRPr lang="ru-RU" sz="3800" b="0" i="1" u="none" strike="noStrike" cap="none" dirty="0">
              <a:solidFill>
                <a:schemeClr val="tx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val="824215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37</Words>
  <Application>Microsoft Office PowerPoint</Application>
  <PresentationFormat>Экран (4:3)</PresentationFormat>
  <Paragraphs>33</Paragraphs>
  <Slides>7</Slides>
  <Notes>7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ПСАЛОМ 126 </vt:lpstr>
      <vt:lpstr>ПСАЛОМ 126:1 </vt:lpstr>
      <vt:lpstr>ПСАЛОМ 126:2 </vt:lpstr>
      <vt:lpstr>ПСАЛОМ 126:3 </vt:lpstr>
      <vt:lpstr>ПСАЛОМ 126:4 </vt:lpstr>
      <vt:lpstr>ПСАЛОМ 126:5 </vt:lpstr>
      <vt:lpstr>ПСАЛОМ 126:6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ПСАЛОМ 53 </dc:title>
  <cp:lastModifiedBy>Admin</cp:lastModifiedBy>
  <cp:revision>8</cp:revision>
  <dcterms:modified xsi:type="dcterms:W3CDTF">2019-11-11T19:59:33Z</dcterms:modified>
</cp:coreProperties>
</file>